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/>
    <p:restoredTop sz="94268"/>
  </p:normalViewPr>
  <p:slideViewPr>
    <p:cSldViewPr snapToGrid="0" snapToObjects="1">
      <p:cViewPr varScale="1">
        <p:scale>
          <a:sx n="76" d="100"/>
          <a:sy n="76" d="100"/>
        </p:scale>
        <p:origin x="208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B014F-1E61-4D40-AF7C-8C1EF1DC433C}" type="datetimeFigureOut">
              <a:rPr lang="en-US" smtClean="0"/>
              <a:t>9/21/17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704AE-70C2-0E46-88AB-AFC3A19D5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25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7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86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0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7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2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7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3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61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2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634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0363F-3E91-1348-9385-ABFB79559F20}" type="datetimeFigureOut">
              <a:rPr lang="en-US" smtClean="0"/>
              <a:t>9/21/17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F11E8-742E-984C-A8ED-778D6A9D9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1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0"/>
            <a:ext cx="102960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1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0"/>
            <a:ext cx="102960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05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rketing_x0020_Content_x0020_Type xmlns="975c0a9a-5f60-41bd-8c34-5b22b9bc145d">Reference</Marketing_x0020_Content_x0020_Typ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0ED481D82E054891F78FAC73EC347F" ma:contentTypeVersion="3" ma:contentTypeDescription="Create a new document." ma:contentTypeScope="" ma:versionID="6a4c5ac4480acea9905920404588de66">
  <xsd:schema xmlns:xsd="http://www.w3.org/2001/XMLSchema" xmlns:xs="http://www.w3.org/2001/XMLSchema" xmlns:p="http://schemas.microsoft.com/office/2006/metadata/properties" xmlns:ns2="975c0a9a-5f60-41bd-8c34-5b22b9bc145d" targetNamespace="http://schemas.microsoft.com/office/2006/metadata/properties" ma:root="true" ma:fieldsID="dccc299c3216bebc67e8f97b4af25572" ns2:_="">
    <xsd:import namespace="975c0a9a-5f60-41bd-8c34-5b22b9bc145d"/>
    <xsd:element name="properties">
      <xsd:complexType>
        <xsd:sequence>
          <xsd:element name="documentManagement">
            <xsd:complexType>
              <xsd:all>
                <xsd:element ref="ns2:Marketing_x0020_Content_x0020_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5c0a9a-5f60-41bd-8c34-5b22b9bc145d" elementFormDefault="qualified">
    <xsd:import namespace="http://schemas.microsoft.com/office/2006/documentManagement/types"/>
    <xsd:import namespace="http://schemas.microsoft.com/office/infopath/2007/PartnerControls"/>
    <xsd:element name="Marketing_x0020_Content_x0020_Type" ma:index="8" nillable="true" ma:displayName="Marketing Content Type" ma:format="Dropdown" ma:internalName="Marketing_x0020_Content_x0020_Type">
      <xsd:simpleType>
        <xsd:restriction base="dms:Choice">
          <xsd:enumeration value="Guidelines"/>
          <xsd:enumeration value="Referenc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FC8CFF-DB98-46B2-A0F3-245979C25489}">
  <ds:schemaRefs>
    <ds:schemaRef ds:uri="http://schemas.microsoft.com/office/2006/metadata/properties"/>
    <ds:schemaRef ds:uri="http://schemas.microsoft.com/office/infopath/2007/PartnerControls"/>
    <ds:schemaRef ds:uri="975c0a9a-5f60-41bd-8c34-5b22b9bc145d"/>
  </ds:schemaRefs>
</ds:datastoreItem>
</file>

<file path=customXml/itemProps2.xml><?xml version="1.0" encoding="utf-8"?>
<ds:datastoreItem xmlns:ds="http://schemas.openxmlformats.org/officeDocument/2006/customXml" ds:itemID="{77EDAD7C-70AA-4CD6-9067-325340BEB4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AD3116-CB05-4C09-B4B1-32CCDE9DAC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5c0a9a-5f60-41bd-8c34-5b22b9bc14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Strom</dc:creator>
  <cp:lastModifiedBy>Christopher Parsons</cp:lastModifiedBy>
  <cp:revision>3</cp:revision>
  <cp:lastPrinted>2017-09-22T06:05:14Z</cp:lastPrinted>
  <dcterms:created xsi:type="dcterms:W3CDTF">2016-04-01T00:33:12Z</dcterms:created>
  <dcterms:modified xsi:type="dcterms:W3CDTF">2017-09-22T06:05:18Z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0x0101004F0ED481D82E054891F78FAC73EC347F</vt:lpwstr>
  </property>
</Properties>
</file>